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21D3F"/>
    <a:srgbClr val="45BD93"/>
    <a:srgbClr val="A7AFCA"/>
    <a:srgbClr val="32CBA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65" autoAdjust="0"/>
    <p:restoredTop sz="94660"/>
  </p:normalViewPr>
  <p:slideViewPr>
    <p:cSldViewPr snapToGrid="0">
      <p:cViewPr varScale="1">
        <p:scale>
          <a:sx n="67" d="100"/>
          <a:sy n="67" d="100"/>
        </p:scale>
        <p:origin x="528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9C28AD-E8DB-4011-A329-FD605BA43FEE}" type="datetimeFigureOut">
              <a:rPr lang="en-US" smtClean="0"/>
              <a:t>12/18/2023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1FCF51-927D-47DA-AA5A-3A6711AECD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83890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9C28AD-E8DB-4011-A329-FD605BA43FEE}" type="datetimeFigureOut">
              <a:rPr lang="en-US" smtClean="0"/>
              <a:t>12/18/2023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1FCF51-927D-47DA-AA5A-3A6711AECD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23477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9C28AD-E8DB-4011-A329-FD605BA43FEE}" type="datetimeFigureOut">
              <a:rPr lang="en-US" smtClean="0"/>
              <a:t>12/18/2023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1FCF51-927D-47DA-AA5A-3A6711AECD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59050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9C28AD-E8DB-4011-A329-FD605BA43FEE}" type="datetimeFigureOut">
              <a:rPr lang="en-US" smtClean="0"/>
              <a:t>12/18/2023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1FCF51-927D-47DA-AA5A-3A6711AECD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18090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9C28AD-E8DB-4011-A329-FD605BA43FEE}" type="datetimeFigureOut">
              <a:rPr lang="en-US" smtClean="0"/>
              <a:t>12/18/2023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1FCF51-927D-47DA-AA5A-3A6711AECD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68509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9C28AD-E8DB-4011-A329-FD605BA43FEE}" type="datetimeFigureOut">
              <a:rPr lang="en-US" smtClean="0"/>
              <a:t>12/18/2023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1FCF51-927D-47DA-AA5A-3A6711AECD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32652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9C28AD-E8DB-4011-A329-FD605BA43FEE}" type="datetimeFigureOut">
              <a:rPr lang="en-US" smtClean="0"/>
              <a:t>12/18/2023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1FCF51-927D-47DA-AA5A-3A6711AECD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05421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9C28AD-E8DB-4011-A329-FD605BA43FEE}" type="datetimeFigureOut">
              <a:rPr lang="en-US" smtClean="0"/>
              <a:t>12/18/2023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1FCF51-927D-47DA-AA5A-3A6711AECD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53479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9C28AD-E8DB-4011-A329-FD605BA43FEE}" type="datetimeFigureOut">
              <a:rPr lang="en-US" smtClean="0"/>
              <a:t>12/18/2023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1FCF51-927D-47DA-AA5A-3A6711AECD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56245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9C28AD-E8DB-4011-A329-FD605BA43FEE}" type="datetimeFigureOut">
              <a:rPr lang="en-US" smtClean="0"/>
              <a:t>12/18/2023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1FCF51-927D-47DA-AA5A-3A6711AECD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61389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9C28AD-E8DB-4011-A329-FD605BA43FEE}" type="datetimeFigureOut">
              <a:rPr lang="en-US" smtClean="0"/>
              <a:t>12/18/2023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1FCF51-927D-47DA-AA5A-3A6711AECD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59332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9C28AD-E8DB-4011-A329-FD605BA43FEE}" type="datetimeFigureOut">
              <a:rPr lang="en-US" smtClean="0"/>
              <a:t>12/18/2023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1FCF51-927D-47DA-AA5A-3A6711AECD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00696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432560" y="508421"/>
            <a:ext cx="9326880" cy="5760720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691302"/>
            <a:ext cx="9144000" cy="4389120"/>
          </a:xfrm>
        </p:spPr>
        <p:txBody>
          <a:bodyPr>
            <a:noAutofit/>
          </a:bodyPr>
          <a:lstStyle/>
          <a:p>
            <a:pPr>
              <a:lnSpc>
                <a:spcPct val="85000"/>
              </a:lnSpc>
            </a:pPr>
            <a:r>
              <a:rPr lang="en-US" sz="2800" dirty="0">
                <a:solidFill>
                  <a:srgbClr val="121D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Improve the environment for our health workforce to experience a health system where both </a:t>
            </a:r>
            <a:br>
              <a:rPr lang="en-US" sz="2800" dirty="0">
                <a:solidFill>
                  <a:srgbClr val="121D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en-US" sz="2800" dirty="0">
                <a:solidFill>
                  <a:srgbClr val="121D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health workers and patients thrive.</a:t>
            </a:r>
            <a:br>
              <a:rPr lang="en-US" sz="3600" dirty="0">
                <a:solidFill>
                  <a:srgbClr val="121D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br>
              <a:rPr lang="en-US" sz="3600" dirty="0">
                <a:solidFill>
                  <a:srgbClr val="121D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en-US" sz="3400" dirty="0">
                <a:solidFill>
                  <a:srgbClr val="121D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Download a free copy of the</a:t>
            </a:r>
            <a:br>
              <a:rPr lang="en-US" sz="3200" b="1" dirty="0">
                <a:solidFill>
                  <a:srgbClr val="121D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en-US" sz="5000" b="1" dirty="0">
                <a:solidFill>
                  <a:srgbClr val="45BD93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National Plan for Health Workforce Well-Being</a:t>
            </a:r>
            <a:br>
              <a:rPr lang="en-US" sz="32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en-US" sz="3200" dirty="0">
                <a:solidFill>
                  <a:srgbClr val="121D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br>
              <a:rPr lang="en-US" sz="3200" b="1" dirty="0">
                <a:solidFill>
                  <a:srgbClr val="121D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en-US" sz="4200" b="1" dirty="0">
                <a:solidFill>
                  <a:srgbClr val="121D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nam.edu/</a:t>
            </a:r>
            <a:r>
              <a:rPr lang="en-US" sz="4200" b="1" dirty="0" err="1">
                <a:solidFill>
                  <a:srgbClr val="121D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NationalPlan</a:t>
            </a:r>
            <a:endParaRPr lang="en-US" sz="4200" b="1" dirty="0">
              <a:solidFill>
                <a:srgbClr val="45BD93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2880" y="5215678"/>
            <a:ext cx="4206240" cy="11743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89021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265</TotalTime>
  <Words>44</Words>
  <Application>Microsoft Office PowerPoint</Application>
  <PresentationFormat>Widescreen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Open Sans</vt:lpstr>
      <vt:lpstr>Office Theme</vt:lpstr>
      <vt:lpstr>Improve the environment for our health workforce to experience a health system where both  health workers and patients thrive.  Download a free copy of the National Plan for Health Workforce Well-Being   nam.edu/NationalPlan</vt:lpstr>
    </vt:vector>
  </TitlesOfParts>
  <Company>The National Academies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National Plan for Health Workforce Well-Being</dc:title>
  <dc:creator>Phillips, Samantha</dc:creator>
  <cp:lastModifiedBy>Phillips, Samantha</cp:lastModifiedBy>
  <cp:revision>13</cp:revision>
  <dcterms:created xsi:type="dcterms:W3CDTF">2022-09-28T18:28:13Z</dcterms:created>
  <dcterms:modified xsi:type="dcterms:W3CDTF">2023-12-18T14:23:30Z</dcterms:modified>
</cp:coreProperties>
</file>